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119983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IN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IN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IN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IN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IN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IN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563040" y="68871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400" spc="-1" strike="noStrike">
                <a:solidFill>
                  <a:srgbClr val="dbf5f9"/>
                </a:solidFill>
                <a:latin typeface="Source Sans Pro"/>
              </a:rPr>
              <a:t>&lt;date/time&gt;</a:t>
            </a:r>
            <a:endParaRPr b="0" lang="en-IN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66560" y="6887160"/>
            <a:ext cx="3803040" cy="52164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IN" sz="2400" spc="-1" strike="noStrike">
                <a:solidFill>
                  <a:srgbClr val="dbf5f9"/>
                </a:solidFill>
                <a:latin typeface="Source Sans Pro"/>
              </a:rPr>
              <a:t>&lt;footer&gt;</a:t>
            </a:r>
            <a:endParaRPr b="0" lang="en-IN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566200" y="68871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pPr algn="r"/>
            <a:fld id="{A3C9684E-8318-4AB3-8C63-DA4E4ECBC3D2}" type="slidenum">
              <a:rPr b="0" lang="en-IN" sz="2400" spc="-1" strike="noStrike">
                <a:solidFill>
                  <a:srgbClr val="dbf5f9"/>
                </a:solidFill>
                <a:latin typeface="Source Sans Pro"/>
              </a:rPr>
              <a:t>&lt;number&gt;</a:t>
            </a:fld>
            <a:endParaRPr b="0" lang="en-IN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48640" y="301320"/>
            <a:ext cx="10798560" cy="44535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r>
              <a:rPr b="0" lang="en-IN" sz="8000" spc="-1" strike="noStrike">
                <a:solidFill>
                  <a:srgbClr val="04617b"/>
                </a:solidFill>
                <a:latin typeface="Source Sans Pro Light"/>
              </a:rPr>
              <a:t>Click to edit the title text format</a:t>
            </a:r>
            <a:endParaRPr b="0" lang="en-IN" sz="8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52960" y="5216400"/>
            <a:ext cx="10789920" cy="155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23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dbf5f9"/>
                </a:solidFill>
                <a:latin typeface="Source Sans Pro"/>
              </a:rPr>
              <a:t>Click to edit the outline text format</a:t>
            </a:r>
            <a:endParaRPr b="0" lang="en-IN" sz="2800" spc="-1" strike="noStrike">
              <a:solidFill>
                <a:srgbClr val="dbf5f9"/>
              </a:solidFill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b="0" lang="en-IN" sz="2200" spc="-1" strike="noStrike">
                <a:solidFill>
                  <a:srgbClr val="dbf5f9"/>
                </a:solidFill>
                <a:latin typeface="Source Sans Pro"/>
              </a:rPr>
              <a:t>Second Outline Level</a:t>
            </a:r>
            <a:endParaRPr b="0" lang="en-IN" sz="2200" spc="-1" strike="noStrike">
              <a:solidFill>
                <a:srgbClr val="dbf5f9"/>
              </a:solidFill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dbf5f9"/>
                </a:solidFill>
                <a:latin typeface="Source Sans Pro"/>
              </a:rPr>
              <a:t>Third Outline Level</a:t>
            </a:r>
            <a:endParaRPr b="0" lang="en-IN" sz="2400" spc="-1" strike="noStrike">
              <a:solidFill>
                <a:srgbClr val="dbf5f9"/>
              </a:solidFill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dbf5f9"/>
                </a:solidFill>
                <a:latin typeface="Source Sans Pro"/>
              </a:rPr>
              <a:t>Fourth Outline Level</a:t>
            </a:r>
            <a:endParaRPr b="0" lang="en-IN" sz="2000" spc="-1" strike="noStrike">
              <a:solidFill>
                <a:srgbClr val="dbf5f9"/>
              </a:solidFill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dbf5f9"/>
                </a:solidFill>
                <a:latin typeface="Source Sans Pro"/>
              </a:rPr>
              <a:t>Fifth Outline Level</a:t>
            </a:r>
            <a:endParaRPr b="0" lang="en-IN" sz="2000" spc="-1" strike="noStrike">
              <a:solidFill>
                <a:srgbClr val="dbf5f9"/>
              </a:solidFill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dbf5f9"/>
                </a:solidFill>
                <a:latin typeface="Source Sans Pro"/>
              </a:rPr>
              <a:t>Sixth Outline Level</a:t>
            </a:r>
            <a:endParaRPr b="0" lang="en-IN" sz="2000" spc="-1" strike="noStrike">
              <a:solidFill>
                <a:srgbClr val="dbf5f9"/>
              </a:solidFill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dbf5f9"/>
                </a:solidFill>
                <a:latin typeface="Source Sans Pro"/>
              </a:rPr>
              <a:t>Seventh Outline Level</a:t>
            </a:r>
            <a:endParaRPr b="0" lang="en-IN" sz="2000" spc="-1" strike="noStrike">
              <a:solidFill>
                <a:srgbClr val="dbf5f9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Click to edit the title text format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Source Sans Pro"/>
              </a:rPr>
              <a:t>Click to edit the outline text format</a:t>
            </a:r>
            <a:endParaRPr b="0" lang="en-IN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Source Sans Pro"/>
              </a:rPr>
              <a:t>Second Outline Level</a:t>
            </a:r>
            <a:endParaRPr b="0" lang="en-IN" sz="28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Source Sans Pro"/>
              </a:rPr>
              <a:t>Third Outline Level</a:t>
            </a:r>
            <a:endParaRPr b="0" lang="en-IN" sz="2400" spc="-1" strike="noStrike"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latin typeface="Source Sans Pro"/>
              </a:rPr>
              <a:t>Fourth Outline Level</a:t>
            </a:r>
            <a:endParaRPr b="0" lang="en-IN" sz="2400" spc="-1" strike="noStrike"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Source Sans Pro"/>
              </a:rPr>
              <a:t>Fifth Outline Level</a:t>
            </a:r>
            <a:endParaRPr b="0" lang="en-IN" sz="2400" spc="-1" strike="noStrike"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Source Sans Pro"/>
              </a:rPr>
              <a:t>Sixth Outline Level</a:t>
            </a:r>
            <a:endParaRPr b="0" lang="en-IN" sz="2400" spc="-1" strike="noStrike"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Source Sans Pro"/>
              </a:rPr>
              <a:t>Seventh Outline Level</a:t>
            </a:r>
            <a:endParaRPr b="0" lang="en-IN" sz="2400" spc="-1" strike="noStrike">
              <a:latin typeface="Source Sans Pro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599040" y="68871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400" spc="-1" strike="noStrike">
                <a:solidFill>
                  <a:srgbClr val="484848"/>
                </a:solidFill>
                <a:latin typeface="Source Sans Pro"/>
              </a:rPr>
              <a:t> </a:t>
            </a:r>
            <a:endParaRPr b="0" lang="en-IN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102560" y="6887160"/>
            <a:ext cx="3803040" cy="52164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IN" sz="2400" spc="-1" strike="noStrike">
                <a:solidFill>
                  <a:srgbClr val="484848"/>
                </a:solidFill>
                <a:latin typeface="Source Sans Pro"/>
              </a:rPr>
              <a:t> </a:t>
            </a:r>
            <a:endParaRPr b="0" lang="en-IN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02200" y="68871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pPr algn="r"/>
            <a:fld id="{DC9BE4A6-B1B9-438F-904B-1C6634C4BB10}" type="slidenum">
              <a:rPr b="0" lang="en-IN" sz="2400" spc="-1" strike="noStrike">
                <a:solidFill>
                  <a:srgbClr val="484848"/>
                </a:solidFill>
                <a:latin typeface="Source Sans Pro"/>
              </a:rPr>
              <a:t>1</a:t>
            </a:fld>
            <a:endParaRPr b="0" lang="en-IN" sz="2400" spc="-1" strike="noStrike">
              <a:solidFill>
                <a:srgbClr val="484848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0" lang="en-IN" sz="6000" spc="-1" strike="noStrike">
                <a:solidFill>
                  <a:srgbClr val="04617b"/>
                </a:solidFill>
                <a:latin typeface="Source Sans Pro Light"/>
              </a:rPr>
              <a:t>Click to edit the title text format</a:t>
            </a:r>
            <a:endParaRPr b="0" lang="en-IN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2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Source Sans Pro"/>
              </a:rPr>
              <a:t>Click to edit the outline text format</a:t>
            </a:r>
            <a:endParaRPr b="0" lang="en-IN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Source Sans Pro"/>
              </a:rPr>
              <a:t>Second Outline Level</a:t>
            </a:r>
            <a:endParaRPr b="0" lang="en-IN" sz="28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Source Sans Pro"/>
              </a:rPr>
              <a:t>Third Outline Level</a:t>
            </a:r>
            <a:endParaRPr b="0" lang="en-IN" sz="2400" spc="-1" strike="noStrike"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latin typeface="Source Sans Pro"/>
              </a:rPr>
              <a:t>Fourth Outline Level</a:t>
            </a:r>
            <a:endParaRPr b="0" lang="en-IN" sz="2400" spc="-1" strike="noStrike"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Source Sans Pro"/>
              </a:rPr>
              <a:t>Fifth Outline Level</a:t>
            </a:r>
            <a:endParaRPr b="0" lang="en-IN" sz="2400" spc="-1" strike="noStrike"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Source Sans Pro"/>
              </a:rPr>
              <a:t>Sixth Outline Level</a:t>
            </a:r>
            <a:endParaRPr b="0" lang="en-IN" sz="2400" spc="-1" strike="noStrike"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Source Sans Pro"/>
              </a:rPr>
              <a:t>Seventh Outline Level</a:t>
            </a:r>
            <a:endParaRPr b="0" lang="en-IN" sz="2400" spc="-1" strike="noStrike">
              <a:latin typeface="Source Sans Pro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599040" y="68277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400" spc="-1" strike="noStrike">
                <a:solidFill>
                  <a:srgbClr val="484848"/>
                </a:solidFill>
                <a:latin typeface="Source Sans Pro"/>
              </a:rPr>
              <a:t> </a:t>
            </a:r>
            <a:endParaRPr b="0" lang="en-IN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102560" y="6827760"/>
            <a:ext cx="3803040" cy="52164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IN" sz="2400" spc="-1" strike="noStrike">
                <a:solidFill>
                  <a:srgbClr val="484848"/>
                </a:solidFill>
                <a:latin typeface="Source Sans Pro"/>
              </a:rPr>
              <a:t> </a:t>
            </a:r>
            <a:endParaRPr b="0" lang="en-IN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9188640" y="6827760"/>
            <a:ext cx="2253600" cy="521640"/>
          </a:xfrm>
          <a:prstGeom prst="rect">
            <a:avLst/>
          </a:prstGeom>
        </p:spPr>
        <p:txBody>
          <a:bodyPr lIns="0" rIns="0" tIns="0" bIns="0"/>
          <a:p>
            <a:pPr algn="r"/>
            <a:fld id="{35E7A5AE-607B-410A-941A-281B2073C07A}" type="slidenum">
              <a:rPr b="0" lang="en-IN" sz="2400" spc="-1" strike="noStrike">
                <a:solidFill>
                  <a:srgbClr val="484848"/>
                </a:solidFill>
                <a:latin typeface="Source Sans Pro"/>
              </a:rPr>
              <a:t>1</a:t>
            </a:fld>
            <a:endParaRPr b="0" lang="en-IN" sz="2400" spc="-1" strike="noStrike">
              <a:solidFill>
                <a:srgbClr val="484848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48640" y="301320"/>
            <a:ext cx="10798560" cy="4453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pPr algn="ctr"/>
            <a:r>
              <a:rPr b="1" lang="en-IN" sz="8000" spc="-1" strike="noStrike">
                <a:solidFill>
                  <a:srgbClr val="04617b"/>
                </a:solidFill>
                <a:latin typeface="Source Sans Pro Light"/>
              </a:rPr>
              <a:t>GLA University</a:t>
            </a:r>
            <a:br/>
            <a:r>
              <a:rPr b="0" lang="en-IN" sz="2000" spc="-1" strike="noStrike">
                <a:solidFill>
                  <a:srgbClr val="04617b"/>
                </a:solidFill>
                <a:latin typeface="Source Sans Pro Light"/>
              </a:rPr>
              <a:t>(Approved and recognized by UGC, NCTE and Pharmacy Council of India.)</a:t>
            </a:r>
            <a:br/>
            <a:r>
              <a:rPr b="0" lang="en-IN" sz="2000" spc="-1" strike="noStrike">
                <a:solidFill>
                  <a:srgbClr val="04617b"/>
                </a:solidFill>
                <a:latin typeface="Source Sans Pro Light"/>
              </a:rPr>
              <a:t>17km Stone, NH-2, Mathura-Delhi Road Mathura, Chaumuhan, Uttar Pradesh 281406</a:t>
            </a:r>
            <a:br/>
            <a:br/>
            <a:br/>
            <a:r>
              <a:rPr b="1" lang="en-IN" sz="2800" spc="-1" strike="noStrike">
                <a:solidFill>
                  <a:srgbClr val="04617b"/>
                </a:solidFill>
                <a:latin typeface="Source Sans Pro Light"/>
              </a:rPr>
              <a:t>A project presentation on</a:t>
            </a:r>
            <a:br/>
            <a:r>
              <a:rPr b="1" lang="en-IN" sz="2800" spc="-1" strike="noStrike">
                <a:solidFill>
                  <a:srgbClr val="04617b"/>
                </a:solidFill>
                <a:latin typeface="Source Sans Pro Light"/>
              </a:rPr>
              <a:t>E-commerce of used products.</a:t>
            </a:r>
            <a:endParaRPr b="0" lang="en-IN" sz="28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52960" y="5216400"/>
            <a:ext cx="11255040" cy="227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Mentor                                                             Head Of The Department</a:t>
            </a:r>
            <a:endParaRPr b="1" lang="en-IN" sz="2200" spc="-1" strike="noStrike">
              <a:solidFill>
                <a:srgbClr val="dbf5f9"/>
              </a:solidFill>
              <a:latin typeface="Source Sans Pro"/>
            </a:endParaRPr>
          </a:p>
          <a:p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 </a:t>
            </a:r>
            <a:endParaRPr b="1" lang="en-IN" sz="2200" spc="-1" strike="noStrike">
              <a:solidFill>
                <a:srgbClr val="dbf5f9"/>
              </a:solidFill>
              <a:latin typeface="Source Sans Pro"/>
            </a:endParaRPr>
          </a:p>
          <a:p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Dr. Anand Parkash Gupta                                    Dr. Anand Singh Jalal </a:t>
            </a:r>
            <a:endParaRPr b="1" lang="en-IN" sz="2200" spc="-1" strike="noStrike">
              <a:solidFill>
                <a:srgbClr val="dbf5f9"/>
              </a:solidFill>
              <a:latin typeface="Source Sans Pro"/>
            </a:endParaRPr>
          </a:p>
          <a:p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Technical Trainer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      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       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  HOD</a:t>
            </a:r>
            <a:endParaRPr b="1" lang="en-IN" sz="2200" spc="-1" strike="noStrike">
              <a:solidFill>
                <a:srgbClr val="dbf5f9"/>
              </a:solidFill>
              <a:latin typeface="Source Sans Pro"/>
            </a:endParaRPr>
          </a:p>
          <a:p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CSE Department,                              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  CSE Department,      </a:t>
            </a:r>
            <a:endParaRPr b="1" lang="en-IN" sz="2200" spc="-1" strike="noStrike">
              <a:solidFill>
                <a:srgbClr val="dbf5f9"/>
              </a:solidFill>
              <a:latin typeface="Source Sans Pro"/>
            </a:endParaRPr>
          </a:p>
          <a:p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GLA University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	</a:t>
            </a:r>
            <a:r>
              <a:rPr b="1" lang="en-IN" sz="2200" spc="-1" strike="noStrike">
                <a:solidFill>
                  <a:srgbClr val="dbf5f9"/>
                </a:solidFill>
                <a:latin typeface="Source Sans Pro"/>
              </a:rPr>
              <a:t>   GLA University</a:t>
            </a:r>
            <a:endParaRPr b="1" lang="en-IN" sz="2200" spc="-1" strike="noStrike">
              <a:solidFill>
                <a:srgbClr val="dbf5f9"/>
              </a:solidFill>
              <a:latin typeface="Source Sans Pro"/>
            </a:endParaRPr>
          </a:p>
          <a:p>
            <a:endParaRPr b="1" lang="en-IN" sz="2200" spc="-1" strike="noStrike">
              <a:solidFill>
                <a:srgbClr val="dbf5f9"/>
              </a:solidFill>
              <a:latin typeface="Source Sans Pro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Home Page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1823040" y="1920240"/>
            <a:ext cx="8290440" cy="466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Navigation Bar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rcRect l="0" t="6681" r="0" b="85592"/>
          <a:stretch/>
        </p:blipFill>
        <p:spPr>
          <a:xfrm>
            <a:off x="1823400" y="2232000"/>
            <a:ext cx="8290440" cy="35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Login Form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1823400" y="1920240"/>
            <a:ext cx="8290440" cy="466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SignUp Form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1823400" y="1920240"/>
            <a:ext cx="8290440" cy="466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Food Browsing Page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1823400" y="1920240"/>
            <a:ext cx="8290440" cy="466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Food Details Updation Page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1823400" y="1920240"/>
            <a:ext cx="8290440" cy="466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Orders Page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1823400" y="1920240"/>
            <a:ext cx="8290440" cy="466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Add Food Page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1823040" y="1920240"/>
            <a:ext cx="8290440" cy="466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Food View Page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1823400" y="1920240"/>
            <a:ext cx="8290440" cy="466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Comment Section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1823400" y="1920240"/>
            <a:ext cx="8290440" cy="466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Submitted By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99040" y="192024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Source Sans Pro"/>
              </a:rPr>
              <a:t>Tarun                                 </a:t>
            </a:r>
            <a:r>
              <a:rPr b="0" lang="en-IN" sz="3200" spc="-1" strike="noStrike">
                <a:latin typeface="Source Sans Pro"/>
              </a:rPr>
              <a:t>	</a:t>
            </a:r>
            <a:r>
              <a:rPr b="0" lang="en-IN" sz="3200" spc="-1" strike="noStrike">
                <a:latin typeface="Source Sans Pro"/>
              </a:rPr>
              <a:t>  </a:t>
            </a:r>
            <a:r>
              <a:rPr b="0" lang="en-IN" sz="3200" spc="-1" strike="noStrike">
                <a:latin typeface="Source Sans Pro"/>
              </a:rPr>
              <a:t>	</a:t>
            </a:r>
            <a:r>
              <a:rPr b="0" lang="en-IN" sz="3200" spc="-1" strike="noStrike">
                <a:latin typeface="Source Sans Pro"/>
              </a:rPr>
              <a:t>(181500756)</a:t>
            </a:r>
            <a:endParaRPr b="0" lang="en-IN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Source Sans Pro"/>
              </a:rPr>
              <a:t>Naman Gupta</a:t>
            </a:r>
            <a:r>
              <a:rPr b="0" lang="en-IN" sz="3200" spc="-1" strike="noStrike">
                <a:latin typeface="Source Sans Pro"/>
              </a:rPr>
              <a:t>	</a:t>
            </a:r>
            <a:r>
              <a:rPr b="0" lang="en-IN" sz="3200" spc="-1" strike="noStrike">
                <a:latin typeface="Source Sans Pro"/>
              </a:rPr>
              <a:t>	</a:t>
            </a:r>
            <a:r>
              <a:rPr b="0" lang="en-IN" sz="3200" spc="-1" strike="noStrike">
                <a:latin typeface="Source Sans Pro"/>
              </a:rPr>
              <a:t>	</a:t>
            </a:r>
            <a:r>
              <a:rPr b="0" lang="en-IN" sz="3200" spc="-1" strike="noStrike">
                <a:latin typeface="Source Sans Pro"/>
              </a:rPr>
              <a:t>	</a:t>
            </a:r>
            <a:r>
              <a:rPr b="0" lang="en-IN" sz="3200" spc="-1" strike="noStrike">
                <a:latin typeface="Source Sans Pro"/>
              </a:rPr>
              <a:t>	</a:t>
            </a:r>
            <a:r>
              <a:rPr b="0" lang="en-IN" sz="3200" spc="-1" strike="noStrike">
                <a:latin typeface="Source Sans Pro"/>
              </a:rPr>
              <a:t>	</a:t>
            </a:r>
            <a:r>
              <a:rPr b="0" lang="en-IN" sz="3200" spc="-1" strike="noStrike">
                <a:latin typeface="Source Sans Pro"/>
              </a:rPr>
              <a:t>	</a:t>
            </a:r>
            <a:r>
              <a:rPr b="0" lang="en-IN" sz="3200" spc="-1" strike="noStrike">
                <a:latin typeface="Source Sans Pro"/>
              </a:rPr>
              <a:t>(181500410)</a:t>
            </a:r>
            <a:r>
              <a:rPr b="0" lang="en-IN" sz="3200" spc="-1" strike="noStrike">
                <a:latin typeface="Source Sans Pro"/>
              </a:rPr>
              <a:t>	</a:t>
            </a:r>
            <a:endParaRPr b="0" lang="en-IN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Source Sans Pro"/>
              </a:rPr>
              <a:t>Nitin Pratap Singh</a:t>
            </a:r>
            <a:r>
              <a:rPr b="0" lang="en-IN" sz="3200" spc="-1" strike="noStrike">
                <a:latin typeface="Source Sans Pro"/>
              </a:rPr>
              <a:t>	</a:t>
            </a:r>
            <a:r>
              <a:rPr b="0" lang="en-IN" sz="3200" spc="-1" strike="noStrike">
                <a:latin typeface="Source Sans Pro"/>
              </a:rPr>
              <a:t>	</a:t>
            </a:r>
            <a:r>
              <a:rPr b="0" lang="en-IN" sz="3200" spc="-1" strike="noStrike">
                <a:latin typeface="Source Sans Pro"/>
              </a:rPr>
              <a:t>	</a:t>
            </a:r>
            <a:r>
              <a:rPr b="0" lang="en-IN" sz="3200" spc="-1" strike="noStrike">
                <a:latin typeface="Source Sans Pro"/>
              </a:rPr>
              <a:t>	</a:t>
            </a:r>
            <a:r>
              <a:rPr b="0" lang="en-IN" sz="3200" spc="-1" strike="noStrike">
                <a:latin typeface="Source Sans Pro"/>
              </a:rPr>
              <a:t>	</a:t>
            </a:r>
            <a:r>
              <a:rPr b="0" lang="en-IN" sz="3200" spc="-1" strike="noStrike">
                <a:latin typeface="Source Sans Pro"/>
              </a:rPr>
              <a:t>(181500436)</a:t>
            </a:r>
            <a:r>
              <a:rPr b="0" lang="en-IN" sz="3200" spc="-1" strike="noStrike">
                <a:latin typeface="Source Sans Pro"/>
              </a:rPr>
              <a:t>	</a:t>
            </a:r>
            <a:r>
              <a:rPr b="0" lang="en-IN" sz="3200" spc="-1" strike="noStrike">
                <a:latin typeface="Source Sans Pro"/>
              </a:rPr>
              <a:t>	</a:t>
            </a:r>
            <a:endParaRPr b="0" lang="en-IN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Source Sans Pro"/>
              </a:rPr>
              <a:t>Amber Srivastava</a:t>
            </a:r>
            <a:r>
              <a:rPr b="0" lang="en-IN" sz="3200" spc="-1" strike="noStrike">
                <a:latin typeface="Source Sans Pro"/>
              </a:rPr>
              <a:t>	</a:t>
            </a:r>
            <a:r>
              <a:rPr b="0" lang="en-IN" sz="3200" spc="-1" strike="noStrike">
                <a:latin typeface="Source Sans Pro"/>
              </a:rPr>
              <a:t>	</a:t>
            </a:r>
            <a:r>
              <a:rPr b="0" lang="en-IN" sz="3200" spc="-1" strike="noStrike">
                <a:latin typeface="Source Sans Pro"/>
              </a:rPr>
              <a:t>	</a:t>
            </a:r>
            <a:r>
              <a:rPr b="0" lang="en-IN" sz="3200" spc="-1" strike="noStrike">
                <a:latin typeface="Source Sans Pro"/>
              </a:rPr>
              <a:t>	</a:t>
            </a:r>
            <a:r>
              <a:rPr b="0" lang="en-IN" sz="3200" spc="-1" strike="noStrike">
                <a:latin typeface="Source Sans Pro"/>
              </a:rPr>
              <a:t>	</a:t>
            </a:r>
            <a:r>
              <a:rPr b="0" lang="en-IN" sz="3200" spc="-1" strike="noStrike">
                <a:latin typeface="Source Sans Pro"/>
              </a:rPr>
              <a:t>(181500082)</a:t>
            </a:r>
            <a:endParaRPr b="0" lang="en-IN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Source Sans Pro"/>
              </a:rPr>
              <a:t>Deepanshu Gupta                 (181500207)</a:t>
            </a:r>
            <a:endParaRPr b="0" lang="en-IN" sz="3200" spc="-1" strike="noStrike">
              <a:latin typeface="Source Sans Pro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Checkout Details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1823400" y="1920240"/>
            <a:ext cx="8290440" cy="466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548640" y="301320"/>
            <a:ext cx="10798560" cy="4453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8000" spc="-1" strike="noStrike">
                <a:solidFill>
                  <a:srgbClr val="04617b"/>
                </a:solidFill>
                <a:latin typeface="Source Sans Pro Light"/>
              </a:rPr>
              <a:t>Views ScreenShots</a:t>
            </a:r>
            <a:endParaRPr b="0" lang="en-IN" sz="8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552960" y="5216400"/>
            <a:ext cx="10789920" cy="155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Home View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rcRect l="0" t="31382" r="0" b="50082"/>
          <a:stretch/>
        </p:blipFill>
        <p:spPr>
          <a:xfrm>
            <a:off x="709560" y="1944000"/>
            <a:ext cx="10234440" cy="280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Registration View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rcRect l="0" t="15945" r="0" b="9948"/>
          <a:stretch/>
        </p:blipFill>
        <p:spPr>
          <a:xfrm>
            <a:off x="709560" y="1872000"/>
            <a:ext cx="10709640" cy="446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Login and Logout View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rcRect l="0" t="28295" r="0" b="22295"/>
          <a:stretch/>
        </p:blipFill>
        <p:spPr>
          <a:xfrm>
            <a:off x="709560" y="1800360"/>
            <a:ext cx="10881720" cy="467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Shop View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rcRect l="0" t="12859" r="0" b="9948"/>
          <a:stretch/>
        </p:blipFill>
        <p:spPr>
          <a:xfrm>
            <a:off x="720000" y="1872000"/>
            <a:ext cx="10281240" cy="446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Food View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720000" y="1656000"/>
            <a:ext cx="9855720" cy="554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Edit Food  View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576000" y="1728000"/>
            <a:ext cx="9288000" cy="522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Delete Food View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rcRect l="5795" t="32923" r="13439" b="22299"/>
          <a:stretch/>
        </p:blipFill>
        <p:spPr>
          <a:xfrm>
            <a:off x="576360" y="1800360"/>
            <a:ext cx="10852200" cy="338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ShowFood View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rcRect l="0" t="22118" r="1280" b="14580"/>
          <a:stretch/>
        </p:blipFill>
        <p:spPr>
          <a:xfrm>
            <a:off x="671760" y="1872360"/>
            <a:ext cx="10779480" cy="388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Introduction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99040" y="192024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 algn="ctr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1b2bf1"/>
                </a:solidFill>
                <a:latin typeface="Source Sans Pro"/>
              </a:rPr>
              <a:t>It is a web-based (website) project, which provides</a:t>
            </a:r>
            <a:endParaRPr b="0" lang="en-IN" sz="3200" spc="-1" strike="noStrike">
              <a:latin typeface="Source Sans Pro"/>
            </a:endParaRPr>
          </a:p>
          <a:p>
            <a:pPr marL="432000" indent="-324000" algn="ctr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1b2bf1"/>
                </a:solidFill>
                <a:latin typeface="Source Sans Pro"/>
              </a:rPr>
              <a:t>solution to the people who wants to order food online.</a:t>
            </a:r>
            <a:endParaRPr b="0" lang="en-IN" sz="3200" spc="-1" strike="noStrike">
              <a:latin typeface="Source Sans Pro"/>
            </a:endParaRPr>
          </a:p>
          <a:p>
            <a:pPr marL="432000" indent="-324000" algn="ctr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1b2bf1"/>
                </a:solidFill>
                <a:latin typeface="Source Sans Pro"/>
              </a:rPr>
              <a:t>This website is being developed for merchants who wants to sell their</a:t>
            </a:r>
            <a:endParaRPr b="0" lang="en-IN" sz="3200" spc="-1" strike="noStrike">
              <a:latin typeface="Source Sans Pro"/>
            </a:endParaRPr>
          </a:p>
          <a:p>
            <a:pPr marL="432000" indent="-324000" algn="ctr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1b2bf1"/>
                </a:solidFill>
                <a:latin typeface="Source Sans Pro"/>
              </a:rPr>
              <a:t>foods online.</a:t>
            </a:r>
            <a:endParaRPr b="0" lang="en-IN" sz="3200" spc="-1" strike="noStrike">
              <a:latin typeface="Source Sans Pro"/>
            </a:endParaRPr>
          </a:p>
          <a:p>
            <a:pPr marL="432000" indent="-324000" algn="ctr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latin typeface="Source Sans Pro"/>
            </a:endParaRPr>
          </a:p>
          <a:p>
            <a:pPr marL="432000" indent="-324000" algn="ctr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1b2bf1"/>
                </a:solidFill>
                <a:latin typeface="Source Sans Pro"/>
              </a:rPr>
              <a:t>The traditional pattern for ordering foods can</a:t>
            </a:r>
            <a:endParaRPr b="0" lang="en-IN" sz="3200" spc="-1" strike="noStrike">
              <a:latin typeface="Source Sans Pro"/>
            </a:endParaRPr>
          </a:p>
          <a:p>
            <a:pPr marL="432000" indent="-324000" algn="ctr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1b2bf1"/>
                </a:solidFill>
                <a:latin typeface="Source Sans Pro"/>
              </a:rPr>
              <a:t>become a very complex task and time consuming. After keeping in mind all</a:t>
            </a:r>
            <a:endParaRPr b="0" lang="en-IN" sz="3200" spc="-1" strike="noStrike">
              <a:latin typeface="Source Sans Pro"/>
            </a:endParaRPr>
          </a:p>
          <a:p>
            <a:pPr marL="432000" indent="-324000" algn="ctr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1b2bf1"/>
                </a:solidFill>
                <a:latin typeface="Source Sans Pro"/>
              </a:rPr>
              <a:t>these problems. We made our site that can solve all these</a:t>
            </a:r>
            <a:endParaRPr b="0" lang="en-IN" sz="3200" spc="-1" strike="noStrike">
              <a:latin typeface="Source Sans Pro"/>
            </a:endParaRPr>
          </a:p>
          <a:p>
            <a:pPr marL="432000" indent="-324000" algn="ctr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1b2bf1"/>
                </a:solidFill>
                <a:latin typeface="Source Sans Pro"/>
              </a:rPr>
              <a:t>problems of such customers easily in an elegant &amp; efficient</a:t>
            </a:r>
            <a:endParaRPr b="0" lang="en-IN" sz="3200" spc="-1" strike="noStrike">
              <a:latin typeface="Source Sans Pro"/>
            </a:endParaRPr>
          </a:p>
          <a:p>
            <a:pPr marL="432000" indent="-324000" algn="ctr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1b2bf1"/>
                </a:solidFill>
                <a:latin typeface="Source Sans Pro"/>
              </a:rPr>
              <a:t>manner.</a:t>
            </a:r>
            <a:endParaRPr b="0" lang="en-IN" sz="3200" spc="-1" strike="noStrike">
              <a:latin typeface="Source Sans Pro"/>
            </a:endParaRPr>
          </a:p>
          <a:p>
            <a:pPr marL="432000" indent="-324000" algn="ctr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latin typeface="Source Sans Pro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SearchView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rcRect l="586" t="23664" r="2" b="13035"/>
          <a:stretch/>
        </p:blipFill>
        <p:spPr>
          <a:xfrm>
            <a:off x="686520" y="1872000"/>
            <a:ext cx="10855800" cy="388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Comment View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rcRect l="0" t="36014" r="0" b="0"/>
          <a:stretch/>
        </p:blipFill>
        <p:spPr>
          <a:xfrm>
            <a:off x="709560" y="1728000"/>
            <a:ext cx="10803240" cy="388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48640" y="301320"/>
            <a:ext cx="10798560" cy="4453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8000" spc="-1" strike="noStrike">
                <a:solidFill>
                  <a:srgbClr val="04617b"/>
                </a:solidFill>
                <a:latin typeface="Source Sans Pro Light"/>
              </a:rPr>
              <a:t>Models</a:t>
            </a:r>
            <a:endParaRPr b="0" lang="en-IN" sz="8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552960" y="5216400"/>
            <a:ext cx="10789920" cy="155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Models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rcRect l="5795" t="14400" r="40359" b="23840"/>
          <a:stretch/>
        </p:blipFill>
        <p:spPr>
          <a:xfrm>
            <a:off x="648000" y="1944000"/>
            <a:ext cx="7848000" cy="506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Models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rcRect l="5795" t="66888" r="52517" b="0"/>
          <a:stretch/>
        </p:blipFill>
        <p:spPr>
          <a:xfrm>
            <a:off x="720000" y="1696320"/>
            <a:ext cx="10225080" cy="456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Conclusion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599040" y="192024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Source Sans Pro"/>
              </a:rPr>
              <a:t>Project has been successfully completed.</a:t>
            </a:r>
            <a:endParaRPr b="0" lang="en-IN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Source Sans Pro"/>
              </a:rPr>
              <a:t>Project solves the problems discussed earlier.</a:t>
            </a:r>
            <a:endParaRPr b="0" lang="en-IN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latin typeface="Source Sans Pro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References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599040" y="192024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Source Sans Pro"/>
              </a:rPr>
              <a:t>GeeksForGeeks</a:t>
            </a:r>
            <a:endParaRPr b="0" lang="en-IN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Source Sans Pro"/>
              </a:rPr>
              <a:t>Django Documentation</a:t>
            </a:r>
            <a:endParaRPr b="0" lang="en-IN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Source Sans Pro"/>
              </a:rPr>
              <a:t>W3 schools</a:t>
            </a:r>
            <a:endParaRPr b="0" lang="en-IN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Source Sans Pro"/>
              </a:rPr>
              <a:t> </a:t>
            </a:r>
            <a:endParaRPr b="0" lang="en-IN" sz="3200" spc="-1" strike="noStrike">
              <a:latin typeface="Source Sans Pro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548640" y="301320"/>
            <a:ext cx="10798560" cy="4453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8000" spc="-1" strike="noStrike">
                <a:solidFill>
                  <a:srgbClr val="04617b"/>
                </a:solidFill>
                <a:latin typeface="Source Sans Pro Light"/>
              </a:rPr>
              <a:t>Thanks</a:t>
            </a:r>
            <a:endParaRPr b="0" lang="en-IN" sz="8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552960" y="5216400"/>
            <a:ext cx="10789920" cy="155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599040" y="841320"/>
            <a:ext cx="1079856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IN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Problems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599040" y="192024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Source Sans Pro"/>
              </a:rPr>
              <a:t>Time consuming.</a:t>
            </a:r>
            <a:endParaRPr b="0" lang="en-IN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Source Sans Pro"/>
              </a:rPr>
              <a:t>Limited sellers of product.</a:t>
            </a:r>
            <a:endParaRPr b="0" lang="en-IN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Source Sans Pro"/>
              </a:rPr>
              <a:t>Limited buyers nearby.</a:t>
            </a:r>
            <a:endParaRPr b="0" lang="en-IN" sz="3200" spc="-1" strike="noStrike">
              <a:latin typeface="Source Sans Pro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Objectives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599040" y="192024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latin typeface="Source Sans Pro"/>
              </a:rPr>
              <a:t>Provides an interactive interface.</a:t>
            </a:r>
            <a:endParaRPr b="0" lang="en-IN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latin typeface="Source Sans Pro"/>
              </a:rPr>
              <a:t>Provide an advanced feature for product management.</a:t>
            </a:r>
            <a:endParaRPr b="0" lang="en-IN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latin typeface="Source Sans Pro"/>
              </a:rPr>
              <a:t>Provide a secured environment for accessing database wherever necessary.</a:t>
            </a:r>
            <a:endParaRPr b="0" lang="en-IN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latin typeface="Source Sans Pro"/>
              </a:rPr>
              <a:t>Provide a module to update the product information.</a:t>
            </a:r>
            <a:endParaRPr b="0" lang="en-IN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latin typeface="Source Sans Pro"/>
              </a:rPr>
              <a:t>To store details of the buyers and sellers.</a:t>
            </a:r>
            <a:endParaRPr b="0" lang="en-IN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b="0" lang="en-IN" sz="2800" spc="-1" strike="noStrike">
              <a:latin typeface="Source Sans Pro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Scope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99040" y="192024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Source Sans Pro"/>
              </a:rPr>
              <a:t>Our work can be extended to cloud.</a:t>
            </a:r>
            <a:endParaRPr b="0" lang="en-IN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Source Sans Pro"/>
              </a:rPr>
              <a:t>Can introduce new features in our project.</a:t>
            </a:r>
            <a:endParaRPr b="0" lang="en-IN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Source Sans Pro"/>
              </a:rPr>
              <a:t>Mobile verification can be done by OTP.</a:t>
            </a:r>
            <a:endParaRPr b="0" lang="en-IN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Source Sans Pro"/>
              </a:rPr>
              <a:t>With the help of users previous search we can show some related products.</a:t>
            </a:r>
            <a:endParaRPr b="0" lang="en-IN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br/>
            <a:endParaRPr b="0" lang="en-IN" sz="3200" spc="-1" strike="noStrike">
              <a:latin typeface="Source Sans Pro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System Requirements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599040" y="192024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latin typeface="Source Sans Pro"/>
              </a:rPr>
              <a:t>Hardware Requirements</a:t>
            </a:r>
            <a:endParaRPr b="0" lang="en-IN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latin typeface="Source Sans Pro"/>
              </a:rPr>
              <a:t>A personal computer / laptop / smartphone</a:t>
            </a:r>
            <a:endParaRPr b="0" lang="en-IN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latin typeface="Source Sans Pro"/>
              </a:rPr>
              <a:t>Software Requirements</a:t>
            </a:r>
            <a:endParaRPr b="0" lang="en-IN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latin typeface="Source Sans Pro"/>
              </a:rPr>
              <a:t>Operating System – Windows/ Mac/ Linux</a:t>
            </a:r>
            <a:endParaRPr b="0" lang="en-IN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latin typeface="Source Sans Pro"/>
              </a:rPr>
              <a:t>Front End – HTML &amp; Javascript</a:t>
            </a:r>
            <a:endParaRPr b="0" lang="en-IN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latin typeface="Source Sans Pro"/>
              </a:rPr>
              <a:t>Backend – Django</a:t>
            </a:r>
            <a:endParaRPr b="0" lang="en-IN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latin typeface="Source Sans Pro"/>
              </a:rPr>
              <a:t>Database - PostGreSQL</a:t>
            </a:r>
            <a:endParaRPr b="0" lang="en-IN" sz="2800" spc="-1" strike="noStrike">
              <a:latin typeface="Source Sans Pro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6000" spc="-1" strike="noStrike">
                <a:solidFill>
                  <a:srgbClr val="ffffff"/>
                </a:solidFill>
                <a:latin typeface="Source Sans Pro Light"/>
              </a:rPr>
              <a:t>Class Diagram</a:t>
            </a:r>
            <a:endParaRPr b="0" lang="en-IN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882720" y="1920240"/>
            <a:ext cx="10171800" cy="466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48640" y="301320"/>
            <a:ext cx="10798560" cy="4453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IN" sz="8000" spc="-1" strike="noStrike">
                <a:solidFill>
                  <a:srgbClr val="04617b"/>
                </a:solidFill>
                <a:latin typeface="Source Sans Pro Light"/>
              </a:rPr>
              <a:t>Project Simulation</a:t>
            </a:r>
            <a:endParaRPr b="0" lang="en-IN" sz="8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552960" y="5216400"/>
            <a:ext cx="10789920" cy="155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3200" spc="-1" strike="noStrike">
              <a:latin typeface="Source Sans Pro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2021-04-22T11:32:45Z</dcterms:created>
  <dc:creator/>
  <dc:description/>
  <dc:language>en-IN</dc:language>
  <cp:lastModifiedBy/>
  <dcterms:modified xsi:type="dcterms:W3CDTF">2021-04-22T13:46:18Z</dcterms:modified>
  <cp:revision>4</cp:revision>
  <dc:subject/>
  <dc:title>Vivid</dc:title>
</cp:coreProperties>
</file>